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57" r:id="rId4"/>
    <p:sldId id="259" r:id="rId5"/>
    <p:sldId id="258" r:id="rId6"/>
    <p:sldId id="261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34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D2C6F-AE40-4BF6-86DA-5D398DEDB6C6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A0F61-488E-43AC-99B7-7ADB2916831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9726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A0F61-488E-43AC-99B7-7ADB2916831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8729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A0F61-488E-43AC-99B7-7ADB2916831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1850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F16E70-40C3-7F25-8A50-7629294B9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0120291-1011-E6A7-EA93-5510B4CC0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1840E0-E139-7084-6287-E65BB37C4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F4D168-C940-C619-B37D-E84438533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E340D8-786F-48CE-E91E-9F73A861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7102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372EE9-8211-EC9C-E292-C5C29A605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79235F6-EEFE-E85D-E630-336E4DFACD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BBC117-EC3E-7E7A-84AA-A172EE1CD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B6D092-7CAD-D56A-A577-DFA284958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C13F94-FB28-7697-89C2-D076351F5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8311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F6DD88B-CB2D-3768-03CD-FF8F8557F0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B328A33-DAD7-E599-D68E-7EB725666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CDF27C-BC92-4369-0697-C572CC853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75854A-1312-523A-33EB-CD7A4D7A8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00A269-0045-3C77-C009-49FD7764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13592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879432-FC9E-6E9E-5009-5F61B11CF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36D601-471B-81E9-5610-0D52D8034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9CE6DC-B22D-081C-3F41-F1A5BA7F8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547159-0406-ADCF-7AE9-074AA89DB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C7AA74-DB9E-1A05-74E0-B31C22AA4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4750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A7DFAA-FACE-DED2-E134-DFBF1A887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2943660-AFE1-8961-0D3F-80F605DFD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8DDDA0-945B-D73C-6572-92BDE83E3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56147A-1B5A-0DFA-8DA0-3BEC274B9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E2D6B2-EAB4-1F75-7FF2-CE262E635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8395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7F7DF-908E-8238-CEB0-828D28F5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6216C2-4E3A-82C3-92B4-635800B767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F5FFA21-016A-71AC-CEE5-AF329EB76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50FFD4-6438-A74A-2630-CC579D4D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E7B0933-8B9E-8E24-41B0-D3B388A08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8438DE-3CF0-9BEF-03E9-D0149F9CB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6091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021F32-ACB6-0AB0-771E-78820D1D4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B061AD-F315-F337-3C32-AFC962FD6C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09B7972-EC81-4C48-91C3-25ED735B4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131C1BD-EDDD-D6C4-2A1A-47BE4E9375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66724C1-53AE-B9D4-6C31-8F5775E793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A201DE0-0ED4-3BA5-6A74-038762A45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398543B-67C9-03F4-3470-7FBC32AFF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353416B-38E4-C979-5323-1292B9D85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2724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D9DBE8-EA55-CCD4-7FE3-F02AB05A3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4D0E1D2-143B-7106-A67A-260FE3AAB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991EC99-A9B2-305E-AF0E-954C4EB30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0FEF6DB-B050-B51D-1A58-3038A7C7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6371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CE7EB1E-CD12-8E9B-2C37-FC0364EC5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41A8980-C52E-4D6C-8377-1C5905170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1AFE5E-F850-3C34-0E68-15206ABE8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3391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D1990-BE49-3911-ABA8-6C04C861A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F07286-17E2-F03A-CF86-3C26E76DE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E737068-CC31-301B-041F-E04C7DBF08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19B7F8-D740-614E-54A8-4277F1AC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F85EDD9-4227-9D44-3577-20559A8FD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F2B1FCE-E822-174E-B4B9-9D9624EE6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9114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3A091C-B1AD-84EE-0799-C7D92D8CE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A6BE05E-5898-09A7-8506-88EB692F3A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6DDBDF2-2DCF-778D-B246-08D61D6E0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67721E8-E205-E839-A2D0-21C3A0288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0093ED4-2F0A-9C4A-6FEA-3C0179FC4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F556929-101E-7E5E-3593-E267F71E9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7742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7143402-F407-28DE-7BC7-955A92FBE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595DBFC-AA3F-5517-FADE-2C83F74D7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9277AC-9102-2428-8C24-EA66D4FD63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74D9DE-3D84-4B6E-9292-B2D3C1D347A0}" type="datetimeFigureOut">
              <a:rPr lang="es-ES" smtClean="0"/>
              <a:t>07/11/2025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6C2A9D-00A8-2FBF-BE92-4E8AB7E064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DD91CE-35FA-1FA2-738F-DCA52F6155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15C378-C7D1-46DB-9491-73BB0E80D4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4571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Los mejores juegos de Assassin's Creed: De peor a mejor">
            <a:extLst>
              <a:ext uri="{FF2B5EF4-FFF2-40B4-BE49-F238E27FC236}">
                <a16:creationId xmlns:a16="http://schemas.microsoft.com/office/drawing/2014/main" id="{BFA43BA0-B40A-B2C5-A529-F6CC538F7A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4252"/>
          <a:stretch>
            <a:fillRect/>
          </a:stretch>
        </p:blipFill>
        <p:spPr bwMode="auto">
          <a:xfrm>
            <a:off x="0" y="0"/>
            <a:ext cx="12192000" cy="783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ssassin's Creed - Wikipedia, la enciclopedia libre">
            <a:extLst>
              <a:ext uri="{FF2B5EF4-FFF2-40B4-BE49-F238E27FC236}">
                <a16:creationId xmlns:a16="http://schemas.microsoft.com/office/drawing/2014/main" id="{3590AF42-C978-08A1-B9F5-533597E14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7089" y="0"/>
            <a:ext cx="6177822" cy="2539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900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14995E8B-DB3C-4E23-9186-1613402BF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7" name="Rectangle 7176">
            <a:extLst>
              <a:ext uri="{FF2B5EF4-FFF2-40B4-BE49-F238E27FC236}">
                <a16:creationId xmlns:a16="http://schemas.microsoft.com/office/drawing/2014/main" id="{CF21E7C5-2080-4549-97AA-9A6688257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79" name="Group 7178">
            <a:extLst>
              <a:ext uri="{FF2B5EF4-FFF2-40B4-BE49-F238E27FC236}">
                <a16:creationId xmlns:a16="http://schemas.microsoft.com/office/drawing/2014/main" id="{58454601-8C5B-41C4-8012-BF42AE4E1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7180" name="Oval 7179">
              <a:extLst>
                <a:ext uri="{FF2B5EF4-FFF2-40B4-BE49-F238E27FC236}">
                  <a16:creationId xmlns:a16="http://schemas.microsoft.com/office/drawing/2014/main" id="{7DC402C5-77D9-4E58-85B2-94FDC4305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1" name="Oval 7180">
              <a:extLst>
                <a:ext uri="{FF2B5EF4-FFF2-40B4-BE49-F238E27FC236}">
                  <a16:creationId xmlns:a16="http://schemas.microsoft.com/office/drawing/2014/main" id="{1D68ED91-A5B1-47B2-93BF-9A7136A89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2" name="Oval 7181">
              <a:extLst>
                <a:ext uri="{FF2B5EF4-FFF2-40B4-BE49-F238E27FC236}">
                  <a16:creationId xmlns:a16="http://schemas.microsoft.com/office/drawing/2014/main" id="{BE7D0AA1-7663-4AEB-906F-8C1983487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3" name="Oval 7182">
              <a:extLst>
                <a:ext uri="{FF2B5EF4-FFF2-40B4-BE49-F238E27FC236}">
                  <a16:creationId xmlns:a16="http://schemas.microsoft.com/office/drawing/2014/main" id="{FD0B5082-766B-4B9B-95AE-8345369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84" name="Oval 7183">
              <a:extLst>
                <a:ext uri="{FF2B5EF4-FFF2-40B4-BE49-F238E27FC236}">
                  <a16:creationId xmlns:a16="http://schemas.microsoft.com/office/drawing/2014/main" id="{C6EA71F2-5221-4164-8741-7AFF97E22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5" name="Oval 7184">
              <a:extLst>
                <a:ext uri="{FF2B5EF4-FFF2-40B4-BE49-F238E27FC236}">
                  <a16:creationId xmlns:a16="http://schemas.microsoft.com/office/drawing/2014/main" id="{A53567A6-853B-47EF-8846-22A1C0468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87" name="Rectangle 7186">
            <a:extLst>
              <a:ext uri="{FF2B5EF4-FFF2-40B4-BE49-F238E27FC236}">
                <a16:creationId xmlns:a16="http://schemas.microsoft.com/office/drawing/2014/main" id="{57957B04-C024-4B5F-B7C3-20FAE3F1D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89" name="Rectangle 7188">
            <a:extLst>
              <a:ext uri="{FF2B5EF4-FFF2-40B4-BE49-F238E27FC236}">
                <a16:creationId xmlns:a16="http://schemas.microsoft.com/office/drawing/2014/main" id="{C6FBFCE4-B693-49EB-9CE1-442033219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91" name="Group 7190">
            <a:extLst>
              <a:ext uri="{FF2B5EF4-FFF2-40B4-BE49-F238E27FC236}">
                <a16:creationId xmlns:a16="http://schemas.microsoft.com/office/drawing/2014/main" id="{8FFC4225-9683-4D55-8686-FCDDB8BCBF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7192" name="Straight Connector 7191">
              <a:extLst>
                <a:ext uri="{FF2B5EF4-FFF2-40B4-BE49-F238E27FC236}">
                  <a16:creationId xmlns:a16="http://schemas.microsoft.com/office/drawing/2014/main" id="{23CC42CD-CAE0-4CF0-B118-067FD44AE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3" name="Straight Connector 7192">
              <a:extLst>
                <a:ext uri="{FF2B5EF4-FFF2-40B4-BE49-F238E27FC236}">
                  <a16:creationId xmlns:a16="http://schemas.microsoft.com/office/drawing/2014/main" id="{C53ED46F-B155-4F61-89A2-9811AA0F3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4" name="Straight Connector 7193">
              <a:extLst>
                <a:ext uri="{FF2B5EF4-FFF2-40B4-BE49-F238E27FC236}">
                  <a16:creationId xmlns:a16="http://schemas.microsoft.com/office/drawing/2014/main" id="{083B7973-20C3-4DB8-B3E0-064793F7A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5" name="Straight Connector 7194">
              <a:extLst>
                <a:ext uri="{FF2B5EF4-FFF2-40B4-BE49-F238E27FC236}">
                  <a16:creationId xmlns:a16="http://schemas.microsoft.com/office/drawing/2014/main" id="{DF30D744-3746-48BB-92A0-20B891DE8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170" name="Picture 2" descr="¿POR QUÉ HAYTHAM SE HIZO TEMPLARIO? - Assassin's Creed - RAFITI">
            <a:extLst>
              <a:ext uri="{FF2B5EF4-FFF2-40B4-BE49-F238E27FC236}">
                <a16:creationId xmlns:a16="http://schemas.microsoft.com/office/drawing/2014/main" id="{219C66FC-F2AA-7C54-1802-1940F7B3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6095"/>
          <a:stretch>
            <a:fillRect/>
          </a:stretch>
        </p:blipFill>
        <p:spPr bwMode="auto">
          <a:xfrm>
            <a:off x="746190" y="491900"/>
            <a:ext cx="10721907" cy="5663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197" name="Group 7196">
            <a:extLst>
              <a:ext uri="{FF2B5EF4-FFF2-40B4-BE49-F238E27FC236}">
                <a16:creationId xmlns:a16="http://schemas.microsoft.com/office/drawing/2014/main" id="{2993EE7D-6C2F-43A3-9C60-0C79DB9E5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588843" y="626533"/>
            <a:ext cx="304800" cy="429768"/>
            <a:chOff x="215328" y="-46937"/>
            <a:chExt cx="304800" cy="2773841"/>
          </a:xfrm>
        </p:grpSpPr>
        <p:cxnSp>
          <p:nvCxnSpPr>
            <p:cNvPr id="7198" name="Straight Connector 7197">
              <a:extLst>
                <a:ext uri="{FF2B5EF4-FFF2-40B4-BE49-F238E27FC236}">
                  <a16:creationId xmlns:a16="http://schemas.microsoft.com/office/drawing/2014/main" id="{4F4095D5-6DE8-4CF4-8418-1C6822E16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9" name="Straight Connector 7198">
              <a:extLst>
                <a:ext uri="{FF2B5EF4-FFF2-40B4-BE49-F238E27FC236}">
                  <a16:creationId xmlns:a16="http://schemas.microsoft.com/office/drawing/2014/main" id="{33CD50F6-3A5C-4547-BD23-ACBD8E391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0" name="Straight Connector 7199">
              <a:extLst>
                <a:ext uri="{FF2B5EF4-FFF2-40B4-BE49-F238E27FC236}">
                  <a16:creationId xmlns:a16="http://schemas.microsoft.com/office/drawing/2014/main" id="{6912E168-78F1-4E05-A8A5-65F2BAF59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1" name="Straight Connector 7200">
              <a:extLst>
                <a:ext uri="{FF2B5EF4-FFF2-40B4-BE49-F238E27FC236}">
                  <a16:creationId xmlns:a16="http://schemas.microsoft.com/office/drawing/2014/main" id="{7315E977-7B29-4DD8-9B9E-C63D97DF3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9698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8" name="Rectangle 2075">
            <a:extLst>
              <a:ext uri="{FF2B5EF4-FFF2-40B4-BE49-F238E27FC236}">
                <a16:creationId xmlns:a16="http://schemas.microsoft.com/office/drawing/2014/main" id="{5D9FC6AC-4A12-4825-8ABE-0732B8EF4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12" descr="Assassins creed symbol computer nothing is true everything is permitted HD  wallpaper | Pxfuel">
            <a:extLst>
              <a:ext uri="{FF2B5EF4-FFF2-40B4-BE49-F238E27FC236}">
                <a16:creationId xmlns:a16="http://schemas.microsoft.com/office/drawing/2014/main" id="{E3BB3DF7-1633-2AF2-2F41-722C7E433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2" r="1" b="1"/>
          <a:stretch>
            <a:fillRect/>
          </a:stretch>
        </p:blipFill>
        <p:spPr bwMode="auto">
          <a:xfrm>
            <a:off x="1" y="10"/>
            <a:ext cx="11862683" cy="6857990"/>
          </a:xfrm>
          <a:custGeom>
            <a:avLst/>
            <a:gdLst/>
            <a:ahLst/>
            <a:cxnLst/>
            <a:rect l="l" t="t" r="r" b="b"/>
            <a:pathLst>
              <a:path w="11862683" h="6858000">
                <a:moveTo>
                  <a:pt x="0" y="0"/>
                </a:moveTo>
                <a:lnTo>
                  <a:pt x="4038600" y="0"/>
                </a:lnTo>
                <a:lnTo>
                  <a:pt x="4114800" y="0"/>
                </a:lnTo>
                <a:lnTo>
                  <a:pt x="4282294" y="0"/>
                </a:lnTo>
                <a:lnTo>
                  <a:pt x="6139260" y="0"/>
                </a:lnTo>
                <a:lnTo>
                  <a:pt x="6362810" y="0"/>
                </a:lnTo>
                <a:lnTo>
                  <a:pt x="7272221" y="0"/>
                </a:lnTo>
                <a:lnTo>
                  <a:pt x="10815342" y="0"/>
                </a:lnTo>
                <a:cubicBezTo>
                  <a:pt x="10709672" y="35571"/>
                  <a:pt x="10607020" y="78255"/>
                  <a:pt x="10501350" y="110269"/>
                </a:cubicBezTo>
                <a:cubicBezTo>
                  <a:pt x="10516447" y="145839"/>
                  <a:pt x="10531542" y="138725"/>
                  <a:pt x="10546639" y="135168"/>
                </a:cubicBezTo>
                <a:cubicBezTo>
                  <a:pt x="10637212" y="120941"/>
                  <a:pt x="10730806" y="110269"/>
                  <a:pt x="10818360" y="71141"/>
                </a:cubicBezTo>
                <a:cubicBezTo>
                  <a:pt x="10839496" y="64027"/>
                  <a:pt x="10863648" y="64027"/>
                  <a:pt x="10872705" y="88927"/>
                </a:cubicBezTo>
                <a:cubicBezTo>
                  <a:pt x="10887801" y="124497"/>
                  <a:pt x="10866668" y="145839"/>
                  <a:pt x="10845532" y="163625"/>
                </a:cubicBezTo>
                <a:cubicBezTo>
                  <a:pt x="10809304" y="195638"/>
                  <a:pt x="10767036" y="188525"/>
                  <a:pt x="10727787" y="192082"/>
                </a:cubicBezTo>
                <a:cubicBezTo>
                  <a:pt x="10619098" y="209867"/>
                  <a:pt x="10567772" y="259665"/>
                  <a:pt x="10543619" y="373491"/>
                </a:cubicBezTo>
                <a:cubicBezTo>
                  <a:pt x="10637212" y="327250"/>
                  <a:pt x="10730806" y="384162"/>
                  <a:pt x="10821380" y="352148"/>
                </a:cubicBezTo>
                <a:cubicBezTo>
                  <a:pt x="10845532" y="345034"/>
                  <a:pt x="10881763" y="355706"/>
                  <a:pt x="10869686" y="394834"/>
                </a:cubicBezTo>
                <a:cubicBezTo>
                  <a:pt x="10857610" y="430405"/>
                  <a:pt x="10818360" y="458860"/>
                  <a:pt x="10887801" y="451747"/>
                </a:cubicBezTo>
                <a:cubicBezTo>
                  <a:pt x="10939127" y="448189"/>
                  <a:pt x="10954222" y="405504"/>
                  <a:pt x="10969318" y="359262"/>
                </a:cubicBezTo>
                <a:cubicBezTo>
                  <a:pt x="10981394" y="334364"/>
                  <a:pt x="11014605" y="320135"/>
                  <a:pt x="11038758" y="334364"/>
                </a:cubicBezTo>
                <a:cubicBezTo>
                  <a:pt x="11068949" y="348592"/>
                  <a:pt x="11059892" y="387720"/>
                  <a:pt x="11059892" y="416176"/>
                </a:cubicBezTo>
                <a:cubicBezTo>
                  <a:pt x="11062912" y="469532"/>
                  <a:pt x="11038758" y="494431"/>
                  <a:pt x="10996491" y="505101"/>
                </a:cubicBezTo>
                <a:cubicBezTo>
                  <a:pt x="10945164" y="519330"/>
                  <a:pt x="10893840" y="537116"/>
                  <a:pt x="10827418" y="558458"/>
                </a:cubicBezTo>
                <a:cubicBezTo>
                  <a:pt x="10899878" y="594028"/>
                  <a:pt x="10954222" y="586915"/>
                  <a:pt x="11008566" y="558458"/>
                </a:cubicBezTo>
                <a:cubicBezTo>
                  <a:pt x="11074988" y="526444"/>
                  <a:pt x="11162542" y="483759"/>
                  <a:pt x="11216886" y="522887"/>
                </a:cubicBezTo>
                <a:cubicBezTo>
                  <a:pt x="11298403" y="579800"/>
                  <a:pt x="11364824" y="544229"/>
                  <a:pt x="11437284" y="533558"/>
                </a:cubicBezTo>
                <a:cubicBezTo>
                  <a:pt x="11588242" y="512216"/>
                  <a:pt x="11494648" y="480203"/>
                  <a:pt x="11645605" y="462417"/>
                </a:cubicBezTo>
                <a:cubicBezTo>
                  <a:pt x="11705988" y="455303"/>
                  <a:pt x="11769390" y="426847"/>
                  <a:pt x="11856944" y="465975"/>
                </a:cubicBezTo>
                <a:cubicBezTo>
                  <a:pt x="11461437" y="672284"/>
                  <a:pt x="11274250" y="658055"/>
                  <a:pt x="10921012" y="910606"/>
                </a:cubicBezTo>
                <a:cubicBezTo>
                  <a:pt x="10936107" y="935506"/>
                  <a:pt x="10951202" y="924835"/>
                  <a:pt x="10966299" y="921277"/>
                </a:cubicBezTo>
                <a:cubicBezTo>
                  <a:pt x="10990452" y="917720"/>
                  <a:pt x="11020644" y="903491"/>
                  <a:pt x="11026682" y="949734"/>
                </a:cubicBezTo>
                <a:cubicBezTo>
                  <a:pt x="11029702" y="985305"/>
                  <a:pt x="11011585" y="1003089"/>
                  <a:pt x="10981394" y="1006647"/>
                </a:cubicBezTo>
                <a:cubicBezTo>
                  <a:pt x="10893840" y="1020875"/>
                  <a:pt x="10815342" y="1070674"/>
                  <a:pt x="10736844" y="1113358"/>
                </a:cubicBezTo>
                <a:cubicBezTo>
                  <a:pt x="10700615" y="1131144"/>
                  <a:pt x="10661366" y="1156043"/>
                  <a:pt x="10676462" y="1220069"/>
                </a:cubicBezTo>
                <a:cubicBezTo>
                  <a:pt x="10706652" y="1237855"/>
                  <a:pt x="10727787" y="1212955"/>
                  <a:pt x="10751940" y="1209399"/>
                </a:cubicBezTo>
                <a:cubicBezTo>
                  <a:pt x="10776093" y="1205842"/>
                  <a:pt x="10833457" y="1220069"/>
                  <a:pt x="10818360" y="1230741"/>
                </a:cubicBezTo>
                <a:cubicBezTo>
                  <a:pt x="10748920" y="1269868"/>
                  <a:pt x="10875724" y="1365909"/>
                  <a:pt x="10791190" y="1365909"/>
                </a:cubicBezTo>
                <a:cubicBezTo>
                  <a:pt x="10652309" y="1365909"/>
                  <a:pt x="10576830" y="1536647"/>
                  <a:pt x="10443988" y="1540204"/>
                </a:cubicBezTo>
                <a:cubicBezTo>
                  <a:pt x="10422854" y="1540204"/>
                  <a:pt x="10413797" y="1572219"/>
                  <a:pt x="10413797" y="1597117"/>
                </a:cubicBezTo>
                <a:cubicBezTo>
                  <a:pt x="10413797" y="1629132"/>
                  <a:pt x="10434930" y="1632688"/>
                  <a:pt x="10456064" y="1636245"/>
                </a:cubicBezTo>
                <a:cubicBezTo>
                  <a:pt x="10489275" y="1639802"/>
                  <a:pt x="10525504" y="1597117"/>
                  <a:pt x="10567772" y="1657587"/>
                </a:cubicBezTo>
                <a:cubicBezTo>
                  <a:pt x="10489275" y="1693158"/>
                  <a:pt x="10407758" y="1728729"/>
                  <a:pt x="10410777" y="1849668"/>
                </a:cubicBezTo>
                <a:cubicBezTo>
                  <a:pt x="10410777" y="1881683"/>
                  <a:pt x="10377566" y="1895910"/>
                  <a:pt x="10353413" y="1903025"/>
                </a:cubicBezTo>
                <a:cubicBezTo>
                  <a:pt x="10311146" y="1917252"/>
                  <a:pt x="10277935" y="1938595"/>
                  <a:pt x="10253782" y="1984836"/>
                </a:cubicBezTo>
                <a:cubicBezTo>
                  <a:pt x="10253782" y="1995507"/>
                  <a:pt x="10253782" y="2002622"/>
                  <a:pt x="10253782" y="2013292"/>
                </a:cubicBezTo>
                <a:cubicBezTo>
                  <a:pt x="10259820" y="2123562"/>
                  <a:pt x="10320202" y="2120004"/>
                  <a:pt x="10386624" y="2102219"/>
                </a:cubicBezTo>
                <a:cubicBezTo>
                  <a:pt x="10465122" y="2080877"/>
                  <a:pt x="10543619" y="2038192"/>
                  <a:pt x="10628156" y="2077320"/>
                </a:cubicBezTo>
                <a:cubicBezTo>
                  <a:pt x="10510408" y="2130676"/>
                  <a:pt x="10380586" y="2134233"/>
                  <a:pt x="10271896" y="2208931"/>
                </a:cubicBezTo>
                <a:cubicBezTo>
                  <a:pt x="10676462" y="2223159"/>
                  <a:pt x="11032720" y="1984836"/>
                  <a:pt x="11425208" y="1892353"/>
                </a:cubicBezTo>
                <a:cubicBezTo>
                  <a:pt x="11413131" y="1952823"/>
                  <a:pt x="11379920" y="1967051"/>
                  <a:pt x="11352748" y="1974165"/>
                </a:cubicBezTo>
                <a:cubicBezTo>
                  <a:pt x="11207830" y="2020407"/>
                  <a:pt x="11081026" y="2112891"/>
                  <a:pt x="10948184" y="2191146"/>
                </a:cubicBezTo>
                <a:cubicBezTo>
                  <a:pt x="10893840" y="2223159"/>
                  <a:pt x="10854590" y="2258731"/>
                  <a:pt x="10833457" y="2326314"/>
                </a:cubicBezTo>
                <a:cubicBezTo>
                  <a:pt x="10815342" y="2390340"/>
                  <a:pt x="10779112" y="2418796"/>
                  <a:pt x="10712690" y="2401012"/>
                </a:cubicBezTo>
                <a:cubicBezTo>
                  <a:pt x="10658346" y="2386784"/>
                  <a:pt x="10600982" y="2393898"/>
                  <a:pt x="10543619" y="2401012"/>
                </a:cubicBezTo>
                <a:cubicBezTo>
                  <a:pt x="10480218" y="2408126"/>
                  <a:pt x="10407758" y="2479267"/>
                  <a:pt x="10422854" y="2518395"/>
                </a:cubicBezTo>
                <a:cubicBezTo>
                  <a:pt x="10453044" y="2582422"/>
                  <a:pt x="10504370" y="2550408"/>
                  <a:pt x="10546639" y="2543294"/>
                </a:cubicBezTo>
                <a:cubicBezTo>
                  <a:pt x="10597964" y="2536181"/>
                  <a:pt x="10691556" y="2518395"/>
                  <a:pt x="10691556" y="2525509"/>
                </a:cubicBezTo>
                <a:cubicBezTo>
                  <a:pt x="10724768" y="2685576"/>
                  <a:pt x="10800246" y="2564636"/>
                  <a:pt x="10854590" y="2564636"/>
                </a:cubicBezTo>
                <a:cubicBezTo>
                  <a:pt x="10905916" y="2564636"/>
                  <a:pt x="10957241" y="2546851"/>
                  <a:pt x="11005548" y="2532623"/>
                </a:cubicBezTo>
                <a:cubicBezTo>
                  <a:pt x="11068949" y="2514837"/>
                  <a:pt x="11126312" y="2546851"/>
                  <a:pt x="11186696" y="2553965"/>
                </a:cubicBezTo>
                <a:cubicBezTo>
                  <a:pt x="11241040" y="2561080"/>
                  <a:pt x="11210850" y="2653563"/>
                  <a:pt x="11244060" y="2692689"/>
                </a:cubicBezTo>
                <a:cubicBezTo>
                  <a:pt x="11250097" y="2703362"/>
                  <a:pt x="11256136" y="2703362"/>
                  <a:pt x="11262174" y="2703362"/>
                </a:cubicBezTo>
                <a:cubicBezTo>
                  <a:pt x="11280289" y="2980812"/>
                  <a:pt x="11597299" y="2913227"/>
                  <a:pt x="11597299" y="2923898"/>
                </a:cubicBezTo>
                <a:cubicBezTo>
                  <a:pt x="11624471" y="2941684"/>
                  <a:pt x="11657682" y="2899000"/>
                  <a:pt x="11690892" y="2941684"/>
                </a:cubicBezTo>
                <a:cubicBezTo>
                  <a:pt x="11548993" y="3137322"/>
                  <a:pt x="11331614" y="3183563"/>
                  <a:pt x="11138390" y="3329402"/>
                </a:cubicBezTo>
                <a:cubicBezTo>
                  <a:pt x="11298403" y="3379202"/>
                  <a:pt x="11391998" y="3208463"/>
                  <a:pt x="11509744" y="3229805"/>
                </a:cubicBezTo>
                <a:cubicBezTo>
                  <a:pt x="11567107" y="3283162"/>
                  <a:pt x="11395016" y="3368530"/>
                  <a:pt x="11561068" y="3393429"/>
                </a:cubicBezTo>
                <a:cubicBezTo>
                  <a:pt x="11488610" y="3439672"/>
                  <a:pt x="11437284" y="3485914"/>
                  <a:pt x="11385959" y="3539269"/>
                </a:cubicBezTo>
                <a:cubicBezTo>
                  <a:pt x="11298403" y="3635309"/>
                  <a:pt x="11280289" y="3699337"/>
                  <a:pt x="11322556" y="3827390"/>
                </a:cubicBezTo>
                <a:cubicBezTo>
                  <a:pt x="11349730" y="3912759"/>
                  <a:pt x="11388978" y="3991015"/>
                  <a:pt x="11352748" y="4090612"/>
                </a:cubicBezTo>
                <a:cubicBezTo>
                  <a:pt x="11328595" y="4158196"/>
                  <a:pt x="11337653" y="4204438"/>
                  <a:pt x="11428226" y="4172424"/>
                </a:cubicBezTo>
                <a:cubicBezTo>
                  <a:pt x="11524840" y="4140411"/>
                  <a:pt x="11561068" y="4200882"/>
                  <a:pt x="11536915" y="4321821"/>
                </a:cubicBezTo>
                <a:cubicBezTo>
                  <a:pt x="11521821" y="4400076"/>
                  <a:pt x="11536915" y="4424975"/>
                  <a:pt x="11603338" y="4414305"/>
                </a:cubicBezTo>
                <a:cubicBezTo>
                  <a:pt x="11675796" y="4403633"/>
                  <a:pt x="11745236" y="4353835"/>
                  <a:pt x="11835811" y="4378734"/>
                </a:cubicBezTo>
                <a:cubicBezTo>
                  <a:pt x="11763352" y="4521016"/>
                  <a:pt x="11609374" y="4478331"/>
                  <a:pt x="11524840" y="4613499"/>
                </a:cubicBezTo>
                <a:cubicBezTo>
                  <a:pt x="11624471" y="4613499"/>
                  <a:pt x="11702969" y="4613499"/>
                  <a:pt x="11775427" y="4585042"/>
                </a:cubicBezTo>
                <a:cubicBezTo>
                  <a:pt x="11805619" y="4574373"/>
                  <a:pt x="11838830" y="4560144"/>
                  <a:pt x="11856944" y="4602828"/>
                </a:cubicBezTo>
                <a:cubicBezTo>
                  <a:pt x="11878080" y="4652628"/>
                  <a:pt x="11835811" y="4670412"/>
                  <a:pt x="11811658" y="4677526"/>
                </a:cubicBezTo>
                <a:cubicBezTo>
                  <a:pt x="11742216" y="4702425"/>
                  <a:pt x="11687874" y="4759339"/>
                  <a:pt x="11627490" y="4805580"/>
                </a:cubicBezTo>
                <a:cubicBezTo>
                  <a:pt x="11497668" y="4905177"/>
                  <a:pt x="11355767" y="4990547"/>
                  <a:pt x="11247078" y="5154171"/>
                </a:cubicBezTo>
                <a:cubicBezTo>
                  <a:pt x="11382940" y="5111487"/>
                  <a:pt x="11485590" y="5011889"/>
                  <a:pt x="11615414" y="4994104"/>
                </a:cubicBezTo>
                <a:cubicBezTo>
                  <a:pt x="11503704" y="5143500"/>
                  <a:pt x="11361806" y="5243097"/>
                  <a:pt x="11228964" y="5353367"/>
                </a:cubicBezTo>
                <a:cubicBezTo>
                  <a:pt x="11189714" y="5385379"/>
                  <a:pt x="11150466" y="5406721"/>
                  <a:pt x="11144428" y="5474306"/>
                </a:cubicBezTo>
                <a:cubicBezTo>
                  <a:pt x="11126312" y="5605917"/>
                  <a:pt x="11078008" y="5712629"/>
                  <a:pt x="10969318" y="5769542"/>
                </a:cubicBezTo>
                <a:cubicBezTo>
                  <a:pt x="10969318" y="5769542"/>
                  <a:pt x="10975356" y="5790884"/>
                  <a:pt x="10978374" y="5801555"/>
                </a:cubicBezTo>
                <a:cubicBezTo>
                  <a:pt x="11044797" y="5805112"/>
                  <a:pt x="11096122" y="5726858"/>
                  <a:pt x="11177639" y="5755314"/>
                </a:cubicBezTo>
                <a:cubicBezTo>
                  <a:pt x="11096122" y="5862025"/>
                  <a:pt x="11029702" y="5954508"/>
                  <a:pt x="10917992" y="6004307"/>
                </a:cubicBezTo>
                <a:cubicBezTo>
                  <a:pt x="10827418" y="6043434"/>
                  <a:pt x="10715710" y="6068335"/>
                  <a:pt x="10649289" y="6196388"/>
                </a:cubicBezTo>
                <a:cubicBezTo>
                  <a:pt x="10724768" y="6221287"/>
                  <a:pt x="10782132" y="6189274"/>
                  <a:pt x="10839496" y="6167932"/>
                </a:cubicBezTo>
                <a:cubicBezTo>
                  <a:pt x="10927050" y="6132361"/>
                  <a:pt x="11014605" y="6093234"/>
                  <a:pt x="11102160" y="6057663"/>
                </a:cubicBezTo>
                <a:cubicBezTo>
                  <a:pt x="11135372" y="6043434"/>
                  <a:pt x="11171600" y="6036320"/>
                  <a:pt x="11192734" y="6100347"/>
                </a:cubicBezTo>
                <a:cubicBezTo>
                  <a:pt x="11081026" y="6114575"/>
                  <a:pt x="11014605" y="6199945"/>
                  <a:pt x="10945164" y="6281757"/>
                </a:cubicBezTo>
                <a:cubicBezTo>
                  <a:pt x="10905916" y="6327999"/>
                  <a:pt x="10872705" y="6388469"/>
                  <a:pt x="10803265" y="6367127"/>
                </a:cubicBezTo>
                <a:cubicBezTo>
                  <a:pt x="10767036" y="6356456"/>
                  <a:pt x="10742882" y="6388469"/>
                  <a:pt x="10745901" y="6431153"/>
                </a:cubicBezTo>
                <a:cubicBezTo>
                  <a:pt x="10760998" y="6580550"/>
                  <a:pt x="10673442" y="6630349"/>
                  <a:pt x="10582868" y="6658805"/>
                </a:cubicBezTo>
                <a:cubicBezTo>
                  <a:pt x="10450026" y="6701489"/>
                  <a:pt x="10332280" y="6786859"/>
                  <a:pt x="10208496" y="6858000"/>
                </a:cubicBezTo>
                <a:lnTo>
                  <a:pt x="7272221" y="6858000"/>
                </a:lnTo>
                <a:lnTo>
                  <a:pt x="6362810" y="6858000"/>
                </a:lnTo>
                <a:lnTo>
                  <a:pt x="6139260" y="6858000"/>
                </a:lnTo>
                <a:lnTo>
                  <a:pt x="4282294" y="6858000"/>
                </a:lnTo>
                <a:lnTo>
                  <a:pt x="4114800" y="6858000"/>
                </a:lnTo>
                <a:lnTo>
                  <a:pt x="4038600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28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Assassin's Creed Odyssey Greece Comparison to Real Life! - Together In  Transit">
            <a:extLst>
              <a:ext uri="{FF2B5EF4-FFF2-40B4-BE49-F238E27FC236}">
                <a16:creationId xmlns:a16="http://schemas.microsoft.com/office/drawing/2014/main" id="{872685C4-E6A7-FA9E-890D-43A61D10B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73" r="-5" b="19306"/>
          <a:stretch>
            <a:fillRect/>
          </a:stretch>
        </p:blipFill>
        <p:spPr bwMode="auto">
          <a:xfrm>
            <a:off x="7794519" y="3506112"/>
            <a:ext cx="4397481" cy="3351888"/>
          </a:xfrm>
          <a:custGeom>
            <a:avLst/>
            <a:gdLst/>
            <a:ahLst/>
            <a:cxnLst/>
            <a:rect l="l" t="t" r="r" b="b"/>
            <a:pathLst>
              <a:path w="4397481" h="3351888">
                <a:moveTo>
                  <a:pt x="0" y="0"/>
                </a:moveTo>
                <a:lnTo>
                  <a:pt x="4397481" y="0"/>
                </a:lnTo>
                <a:lnTo>
                  <a:pt x="4397481" y="3351888"/>
                </a:lnTo>
                <a:lnTo>
                  <a:pt x="1552363" y="335188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Pin by Esme Pons on City 2 in 2025 | Assassins creed, Assassins creed 2,  Beautiful">
            <a:extLst>
              <a:ext uri="{FF2B5EF4-FFF2-40B4-BE49-F238E27FC236}">
                <a16:creationId xmlns:a16="http://schemas.microsoft.com/office/drawing/2014/main" id="{15581832-418C-9C38-22EB-4B2AC42A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r="11722" b="1"/>
          <a:stretch>
            <a:fillRect/>
          </a:stretch>
        </p:blipFill>
        <p:spPr bwMode="auto">
          <a:xfrm>
            <a:off x="20" y="10"/>
            <a:ext cx="9154673" cy="6863475"/>
          </a:xfrm>
          <a:custGeom>
            <a:avLst/>
            <a:gdLst/>
            <a:ahLst/>
            <a:cxnLst/>
            <a:rect l="l" t="t" r="r" b="b"/>
            <a:pathLst>
              <a:path w="9154693" h="6863485">
                <a:moveTo>
                  <a:pt x="0" y="0"/>
                </a:moveTo>
                <a:lnTo>
                  <a:pt x="5976000" y="0"/>
                </a:lnTo>
                <a:lnTo>
                  <a:pt x="9154693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The real history behind the most impressive landmarks in Assassin's Creed  Origins | PC Gamer">
            <a:extLst>
              <a:ext uri="{FF2B5EF4-FFF2-40B4-BE49-F238E27FC236}">
                <a16:creationId xmlns:a16="http://schemas.microsoft.com/office/drawing/2014/main" id="{F4D33DEE-9F24-2E40-6C47-A2E8FB162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9" r="3" b="3"/>
          <a:stretch>
            <a:fillRect/>
          </a:stretch>
        </p:blipFill>
        <p:spPr bwMode="auto">
          <a:xfrm>
            <a:off x="6168189" y="10"/>
            <a:ext cx="6023811" cy="3346394"/>
          </a:xfrm>
          <a:custGeom>
            <a:avLst/>
            <a:gdLst/>
            <a:ahLst/>
            <a:cxnLst/>
            <a:rect l="l" t="t" r="r" b="b"/>
            <a:pathLst>
              <a:path w="6023811" h="3346404">
                <a:moveTo>
                  <a:pt x="0" y="0"/>
                </a:moveTo>
                <a:lnTo>
                  <a:pt x="6023811" y="0"/>
                </a:lnTo>
                <a:lnTo>
                  <a:pt x="6023811" y="3346404"/>
                </a:lnTo>
                <a:lnTo>
                  <a:pt x="1549824" y="334640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284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1" name="Rectangle 3108">
            <a:extLst>
              <a:ext uri="{FF2B5EF4-FFF2-40B4-BE49-F238E27FC236}">
                <a16:creationId xmlns:a16="http://schemas.microsoft.com/office/drawing/2014/main" id="{E1750109-3B91-4506-B997-0CD8E35A1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03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2" name="Rectangle 3110">
            <a:extLst>
              <a:ext uri="{FF2B5EF4-FFF2-40B4-BE49-F238E27FC236}">
                <a16:creationId xmlns:a16="http://schemas.microsoft.com/office/drawing/2014/main" id="{E72D8D1B-59F6-4FF3-8547-9BBB6129F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82" name="Picture 10" descr="Accurate Historical Figures In Assassin's Creed">
            <a:extLst>
              <a:ext uri="{FF2B5EF4-FFF2-40B4-BE49-F238E27FC236}">
                <a16:creationId xmlns:a16="http://schemas.microsoft.com/office/drawing/2014/main" id="{AFF53EF6-AE5C-92B7-6619-575667F9B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3" r="-2" b="28964"/>
          <a:stretch>
            <a:fillRect/>
          </a:stretch>
        </p:blipFill>
        <p:spPr bwMode="auto">
          <a:xfrm>
            <a:off x="622549" y="1401875"/>
            <a:ext cx="3122143" cy="95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3" name="Rectangle 3112">
            <a:extLst>
              <a:ext uri="{FF2B5EF4-FFF2-40B4-BE49-F238E27FC236}">
                <a16:creationId xmlns:a16="http://schemas.microsoft.com/office/drawing/2014/main" id="{14044C96-7CFD-44DB-A579-D77B0D37C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5998" y="487090"/>
            <a:ext cx="3588174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84" name="Picture 12" descr="Accurate Historical Figures In Assassin's Creed">
            <a:extLst>
              <a:ext uri="{FF2B5EF4-FFF2-40B4-BE49-F238E27FC236}">
                <a16:creationId xmlns:a16="http://schemas.microsoft.com/office/drawing/2014/main" id="{F8C33C10-315E-7C01-B3AA-99D14E6B4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952"/>
          <a:stretch>
            <a:fillRect/>
          </a:stretch>
        </p:blipFill>
        <p:spPr bwMode="auto">
          <a:xfrm>
            <a:off x="8313518" y="1079317"/>
            <a:ext cx="3252903" cy="1610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4" name="Rectangle 3114">
            <a:extLst>
              <a:ext uri="{FF2B5EF4-FFF2-40B4-BE49-F238E27FC236}">
                <a16:creationId xmlns:a16="http://schemas.microsoft.com/office/drawing/2014/main" id="{8FC8C21F-9484-4A71-ABFA-6C10682FA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80" name="Picture 8" descr="Accurate Historical Figures In Assassin's Creed">
            <a:extLst>
              <a:ext uri="{FF2B5EF4-FFF2-40B4-BE49-F238E27FC236}">
                <a16:creationId xmlns:a16="http://schemas.microsoft.com/office/drawing/2014/main" id="{CD191C09-93E3-29EF-AD6E-8E45FBDA1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4935"/>
          <a:stretch>
            <a:fillRect/>
          </a:stretch>
        </p:blipFill>
        <p:spPr bwMode="auto">
          <a:xfrm>
            <a:off x="622549" y="4246103"/>
            <a:ext cx="3104943" cy="1475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5" name="Rectangle 3116">
            <a:extLst>
              <a:ext uri="{FF2B5EF4-FFF2-40B4-BE49-F238E27FC236}">
                <a16:creationId xmlns:a16="http://schemas.microsoft.com/office/drawing/2014/main" id="{2C444748-5A8D-4B53-89FE-42B455DFA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487090"/>
            <a:ext cx="3588171" cy="589788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88" name="Picture 16" descr="Hoja Oculta | Wiki Assassin's Creed Fanon | Fandom">
            <a:extLst>
              <a:ext uri="{FF2B5EF4-FFF2-40B4-BE49-F238E27FC236}">
                <a16:creationId xmlns:a16="http://schemas.microsoft.com/office/drawing/2014/main" id="{91926172-A8EB-3DFE-8B41-981851160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6333"/>
          <a:stretch>
            <a:fillRect/>
          </a:stretch>
        </p:blipFill>
        <p:spPr bwMode="auto">
          <a:xfrm>
            <a:off x="4381676" y="2452830"/>
            <a:ext cx="3252903" cy="196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6" name="Rectangle 3118">
            <a:extLst>
              <a:ext uri="{FF2B5EF4-FFF2-40B4-BE49-F238E27FC236}">
                <a16:creationId xmlns:a16="http://schemas.microsoft.com/office/drawing/2014/main" id="{F4FFA271-A10A-4AC3-8F06-E3313A197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502" y="3603670"/>
            <a:ext cx="3601167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86" name="Picture 14" descr="Assassin's Creed: The 10 Most Famous Historical Figures In The Franchise">
            <a:extLst>
              <a:ext uri="{FF2B5EF4-FFF2-40B4-BE49-F238E27FC236}">
                <a16:creationId xmlns:a16="http://schemas.microsoft.com/office/drawing/2014/main" id="{7E9F0CF5-2203-DD9A-90D7-E59C71A5D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8884"/>
          <a:stretch>
            <a:fillRect/>
          </a:stretch>
        </p:blipFill>
        <p:spPr bwMode="auto">
          <a:xfrm>
            <a:off x="8313518" y="4246568"/>
            <a:ext cx="3252903" cy="148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5309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8" name="Rectangle 6167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6170" name="Freeform: Shape 6169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150" name="Picture 6" descr="Assassin's Creed The Ezio Collection | Ubisoft (US)">
            <a:extLst>
              <a:ext uri="{FF2B5EF4-FFF2-40B4-BE49-F238E27FC236}">
                <a16:creationId xmlns:a16="http://schemas.microsoft.com/office/drawing/2014/main" id="{6627F4C4-DE61-378D-9740-F1AA02A0B5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67" r="1" b="18617"/>
          <a:stretch>
            <a:fillRect/>
          </a:stretch>
        </p:blipFill>
        <p:spPr bwMode="auto"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72" name="Freeform: Shape 6171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174" name="Freeform: Shape 6173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152" name="Picture 8" descr="Steam Workshop::Assassin's Creed - Altair">
            <a:extLst>
              <a:ext uri="{FF2B5EF4-FFF2-40B4-BE49-F238E27FC236}">
                <a16:creationId xmlns:a16="http://schemas.microsoft.com/office/drawing/2014/main" id="{EA2E16DB-58E8-3B8F-4B41-E3497FFF7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32900"/>
          <a:stretch>
            <a:fillRect/>
          </a:stretch>
        </p:blipFill>
        <p:spPr bwMode="auto"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76" name="Freeform: Shape 6175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E777CC3-CB45-3535-7637-2AC5BBE0A498}"/>
              </a:ext>
            </a:extLst>
          </p:cNvPr>
          <p:cNvSpPr txBox="1"/>
          <p:nvPr/>
        </p:nvSpPr>
        <p:spPr>
          <a:xfrm>
            <a:off x="3908524" y="6201281"/>
            <a:ext cx="3744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>
                <a:latin typeface="Algerian" panose="04020705040A02060702" pitchFamily="82" charset="0"/>
              </a:rPr>
              <a:t>Altaïr</a:t>
            </a:r>
            <a:r>
              <a:rPr lang="es-ES" sz="2400" dirty="0">
                <a:latin typeface="Algerian" panose="04020705040A02060702" pitchFamily="82" charset="0"/>
              </a:rPr>
              <a:t> Ibn-</a:t>
            </a:r>
            <a:r>
              <a:rPr lang="es-ES" sz="2400" dirty="0" err="1">
                <a:latin typeface="Algerian" panose="04020705040A02060702" pitchFamily="82" charset="0"/>
              </a:rPr>
              <a:t>La'Ahad</a:t>
            </a:r>
            <a:endParaRPr lang="es-ES" sz="2400" dirty="0">
              <a:latin typeface="Algerian" panose="04020705040A02060702" pitchFamily="82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77CB366-5A62-33CA-447C-2DA148561CDF}"/>
              </a:ext>
            </a:extLst>
          </p:cNvPr>
          <p:cNvSpPr txBox="1"/>
          <p:nvPr/>
        </p:nvSpPr>
        <p:spPr>
          <a:xfrm>
            <a:off x="6149137" y="445834"/>
            <a:ext cx="3847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lgerian" panose="04020705040A02060702" pitchFamily="82" charset="0"/>
              </a:rPr>
              <a:t>Ezio Auditore da Firenze</a:t>
            </a:r>
          </a:p>
        </p:txBody>
      </p:sp>
    </p:spTree>
    <p:extLst>
      <p:ext uri="{BB962C8B-B14F-4D97-AF65-F5344CB8AC3E}">
        <p14:creationId xmlns:p14="http://schemas.microsoft.com/office/powerpoint/2010/main" val="776341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7" name="Rectangle 513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6" name="Rectangle 513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Art of Dechambo - Assassin's Creed 2">
            <a:extLst>
              <a:ext uri="{FF2B5EF4-FFF2-40B4-BE49-F238E27FC236}">
                <a16:creationId xmlns:a16="http://schemas.microsoft.com/office/drawing/2014/main" id="{E9A27DB9-D4AF-C47D-DF2F-B6A81D164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4" r="19026" b="-1"/>
          <a:stretch>
            <a:fillRect/>
          </a:stretch>
        </p:blipFill>
        <p:spPr bwMode="auto">
          <a:xfrm>
            <a:off x="643467" y="1940146"/>
            <a:ext cx="5294716" cy="297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38" name="Straight Connector 513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🔯El Fruto del Eden🔯&quot; | Assassin's Creed Amino Amino">
            <a:extLst>
              <a:ext uri="{FF2B5EF4-FFF2-40B4-BE49-F238E27FC236}">
                <a16:creationId xmlns:a16="http://schemas.microsoft.com/office/drawing/2014/main" id="{556AB13F-92EA-32E0-915E-5FD9C00AE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98097" y="643467"/>
            <a:ext cx="420615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Industrias Abstergo | Animuspedia | Fandom">
            <a:extLst>
              <a:ext uri="{FF2B5EF4-FFF2-40B4-BE49-F238E27FC236}">
                <a16:creationId xmlns:a16="http://schemas.microsoft.com/office/drawing/2014/main" id="{AE26A1AD-6DC2-168A-8739-EDAF8DAE93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04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19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201" name="Straight Connector 820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DBA200C3-DCF1-56A8-70CE-938B5DA1C697}"/>
              </a:ext>
            </a:extLst>
          </p:cNvPr>
          <p:cNvSpPr txBox="1"/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Assassin’s Creed is more than just a video game.</a:t>
            </a:r>
            <a:br>
              <a:rPr lang="en-US" sz="2000">
                <a:solidFill>
                  <a:schemeClr val="bg1"/>
                </a:solidFill>
              </a:rPr>
            </a:br>
            <a:r>
              <a:rPr lang="en-US" sz="2000">
                <a:solidFill>
                  <a:schemeClr val="bg1"/>
                </a:solidFill>
              </a:rPr>
              <a:t>It’s a story about freedom, control, and how we must question the world to find our own truth.</a:t>
            </a:r>
            <a:br>
              <a:rPr lang="en-US" sz="2000">
                <a:solidFill>
                  <a:schemeClr val="bg1"/>
                </a:solidFill>
              </a:rPr>
            </a:br>
            <a:r>
              <a:rPr lang="en-US" sz="2000">
                <a:solidFill>
                  <a:schemeClr val="bg1"/>
                </a:solidFill>
              </a:rPr>
              <a:t>It invites us to think, to doubt, and to grow — just like the Assassins do.</a:t>
            </a:r>
          </a:p>
        </p:txBody>
      </p:sp>
      <p:cxnSp>
        <p:nvCxnSpPr>
          <p:cNvPr id="8206" name="Straight Connector 820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Arte del logo de Assassin's Creed, Historia de Assassin's Creed :  r/assassinscreed">
            <a:extLst>
              <a:ext uri="{FF2B5EF4-FFF2-40B4-BE49-F238E27FC236}">
                <a16:creationId xmlns:a16="http://schemas.microsoft.com/office/drawing/2014/main" id="{EAF74897-D73E-02BF-5D38-F74798A8A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25453" y="0"/>
            <a:ext cx="565608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278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3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Assassin's Creed Shadows is getting even better thanks to a slew of free  post-launch updates | TechRadar">
            <a:extLst>
              <a:ext uri="{FF2B5EF4-FFF2-40B4-BE49-F238E27FC236}">
                <a16:creationId xmlns:a16="http://schemas.microsoft.com/office/drawing/2014/main" id="{074E61F6-4565-9E55-DF01-2D0AAAA78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" t="9091" r="33658"/>
          <a:stretch>
            <a:fillRect/>
          </a:stretch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3" name="Rectangle 103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8911652-C3B3-6034-DECC-88E99555AEFF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THANKS FOR WATCHING</a:t>
            </a:r>
          </a:p>
        </p:txBody>
      </p:sp>
      <p:sp>
        <p:nvSpPr>
          <p:cNvPr id="1044" name="Rectangle 103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AutoShape 2" descr="All Sounds of Assassin's Creed">
            <a:extLst>
              <a:ext uri="{FF2B5EF4-FFF2-40B4-BE49-F238E27FC236}">
                <a16:creationId xmlns:a16="http://schemas.microsoft.com/office/drawing/2014/main" id="{E19E49EC-6032-C3B1-38DF-187B4B8001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AutoShape 4" descr="All Sounds of Assassin's Creed">
            <a:extLst>
              <a:ext uri="{FF2B5EF4-FFF2-40B4-BE49-F238E27FC236}">
                <a16:creationId xmlns:a16="http://schemas.microsoft.com/office/drawing/2014/main" id="{BD09795A-5FF8-03A4-C43E-0C17E7A7AB7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65135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63</Words>
  <Application>Microsoft Office PowerPoint</Application>
  <PresentationFormat>Panorámica</PresentationFormat>
  <Paragraphs>6</Paragraphs>
  <Slides>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Meiryo</vt:lpstr>
      <vt:lpstr>Algerian</vt:lpstr>
      <vt:lpstr>Aptos</vt:lpstr>
      <vt:lpstr>Aptos Display</vt:lpstr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Alexander Guerrero Arias</dc:creator>
  <cp:lastModifiedBy>Alexander Guerrero Arias</cp:lastModifiedBy>
  <cp:revision>2</cp:revision>
  <dcterms:created xsi:type="dcterms:W3CDTF">2025-11-06T23:28:32Z</dcterms:created>
  <dcterms:modified xsi:type="dcterms:W3CDTF">2025-11-08T02:40:29Z</dcterms:modified>
</cp:coreProperties>
</file>

<file path=docProps/thumbnail.jpeg>
</file>